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0" r:id="rId7"/>
    <p:sldId id="262" r:id="rId8"/>
    <p:sldId id="263" r:id="rId9"/>
    <p:sldId id="269" r:id="rId10"/>
    <p:sldId id="264" r:id="rId11"/>
    <p:sldId id="265" r:id="rId12"/>
    <p:sldId id="266" r:id="rId13"/>
    <p:sldId id="267"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8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4E35CA6-1563-4C21-AE6E-12F3748367A9}" type="datetimeFigureOut">
              <a:rPr lang="en-US" smtClean="0"/>
              <a:pPr/>
              <a:t>7/4/2018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0C7DF16-D2D7-48DD-9C43-6EEB97E186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4E35CA6-1563-4C21-AE6E-12F3748367A9}" type="datetimeFigureOut">
              <a:rPr lang="en-US" smtClean="0"/>
              <a:pPr/>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7DF16-D2D7-48DD-9C43-6EEB97E186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4E35CA6-1563-4C21-AE6E-12F3748367A9}" type="datetimeFigureOut">
              <a:rPr lang="en-US" smtClean="0"/>
              <a:pPr/>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7DF16-D2D7-48DD-9C43-6EEB97E186B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4E35CA6-1563-4C21-AE6E-12F3748367A9}" type="datetimeFigureOut">
              <a:rPr lang="en-US" smtClean="0"/>
              <a:pPr/>
              <a:t>7/4/2018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7DF16-D2D7-48DD-9C43-6EEB97E186B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4E35CA6-1563-4C21-AE6E-12F3748367A9}" type="datetimeFigureOut">
              <a:rPr lang="en-US" smtClean="0"/>
              <a:pPr/>
              <a:t>7/4/2018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C7DF16-D2D7-48DD-9C43-6EEB97E186B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4E35CA6-1563-4C21-AE6E-12F3748367A9}" type="datetimeFigureOut">
              <a:rPr lang="en-US" smtClean="0"/>
              <a:pPr/>
              <a:t>7/4/2018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C7DF16-D2D7-48DD-9C43-6EEB97E186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E35CA6-1563-4C21-AE6E-12F3748367A9}" type="datetimeFigureOut">
              <a:rPr lang="en-US" smtClean="0"/>
              <a:pPr/>
              <a:t>7/4/2018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C7DF16-D2D7-48DD-9C43-6EEB97E186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4E35CA6-1563-4C21-AE6E-12F3748367A9}" type="datetimeFigureOut">
              <a:rPr lang="en-US" smtClean="0"/>
              <a:pPr/>
              <a:t>7/4/2018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7DF16-D2D7-48DD-9C43-6EEB97E186B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4E35CA6-1563-4C21-AE6E-12F3748367A9}" type="datetimeFigureOut">
              <a:rPr lang="en-US" smtClean="0"/>
              <a:pPr/>
              <a:t>7/4/2018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0C7DF16-D2D7-48DD-9C43-6EEB97E186BC}"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4E35CA6-1563-4C21-AE6E-12F3748367A9}" type="datetimeFigureOut">
              <a:rPr lang="en-US" smtClean="0"/>
              <a:pPr/>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7DF16-D2D7-48DD-9C43-6EEB97E186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4E35CA6-1563-4C21-AE6E-12F3748367A9}" type="datetimeFigureOut">
              <a:rPr lang="en-US" smtClean="0"/>
              <a:pPr/>
              <a:t>7/4/2018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7DF16-D2D7-48DD-9C43-6EEB97E186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4E35CA6-1563-4C21-AE6E-12F3748367A9}" type="datetimeFigureOut">
              <a:rPr lang="en-US" smtClean="0"/>
              <a:pPr/>
              <a:t>7/4/2018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0C7DF16-D2D7-48DD-9C43-6EEB97E186BC}"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footprintcalculator.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footprintcalculator.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Effects of carbon footprint</a:t>
            </a:r>
            <a:endParaRPr lang="en-US" dirty="0"/>
          </a:p>
        </p:txBody>
      </p:sp>
      <p:sp>
        <p:nvSpPr>
          <p:cNvPr id="5" name="Subtitle 4"/>
          <p:cNvSpPr>
            <a:spLocks noGrp="1"/>
          </p:cNvSpPr>
          <p:nvPr>
            <p:ph type="subTitle" idx="1"/>
          </p:nvPr>
        </p:nvSpPr>
        <p:spPr/>
        <p:txBody>
          <a:bodyPr>
            <a:normAutofit fontScale="85000" lnSpcReduction="20000"/>
          </a:bodyPr>
          <a:lstStyle/>
          <a:p>
            <a:pPr algn="ctr"/>
            <a:r>
              <a:rPr lang="en-US" dirty="0" smtClean="0"/>
              <a:t>By</a:t>
            </a:r>
          </a:p>
          <a:p>
            <a:pPr algn="ctr"/>
            <a:r>
              <a:rPr lang="en-US" dirty="0" smtClean="0"/>
              <a:t>(Student’s name)</a:t>
            </a:r>
          </a:p>
          <a:p>
            <a:pPr algn="ctr"/>
            <a:r>
              <a:rPr lang="en-US" dirty="0" smtClean="0"/>
              <a:t>Class</a:t>
            </a:r>
          </a:p>
          <a:p>
            <a:pPr algn="ctr"/>
            <a:r>
              <a:rPr lang="en-US" dirty="0" smtClean="0"/>
              <a:t>Number</a:t>
            </a:r>
          </a:p>
          <a:p>
            <a:pPr algn="ctr"/>
            <a:r>
              <a:rPr lang="en-US" dirty="0" smtClean="0"/>
              <a:t>Institution</a:t>
            </a:r>
          </a:p>
          <a:p>
            <a:pPr algn="ctr"/>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en-US" dirty="0" smtClean="0"/>
              <a:t>Carbon footprint refers to the amount of carbon that is emitted by human activity either directly or indirectly (</a:t>
            </a:r>
            <a:r>
              <a:rPr lang="en-US" dirty="0" err="1" smtClean="0"/>
              <a:t>Menon</a:t>
            </a:r>
            <a:r>
              <a:rPr lang="en-US" dirty="0" smtClean="0"/>
              <a:t>, 2014).</a:t>
            </a:r>
          </a:p>
          <a:p>
            <a:pPr>
              <a:buFont typeface="Wingdings" pitchFamily="2" charset="2"/>
              <a:buChar char="Ø"/>
            </a:pPr>
            <a:r>
              <a:rPr lang="en-US" dirty="0" smtClean="0"/>
              <a:t>The said activity could be executed by an organization, product, event and/or an individual.</a:t>
            </a:r>
          </a:p>
          <a:p>
            <a:pPr>
              <a:buFont typeface="Wingdings" pitchFamily="2" charset="2"/>
              <a:buChar char="Ø"/>
            </a:pPr>
            <a:r>
              <a:rPr lang="en-US" dirty="0" smtClean="0"/>
              <a:t>According to </a:t>
            </a:r>
            <a:r>
              <a:rPr lang="en-US" dirty="0" err="1" smtClean="0"/>
              <a:t>Methu</a:t>
            </a:r>
            <a:r>
              <a:rPr lang="en-US" dirty="0" smtClean="0"/>
              <a:t> (2015) Carbon footprint is effective in the measurement of the effect of individuals, communities, industries or countries on the environment.</a:t>
            </a:r>
          </a:p>
          <a:p>
            <a:pPr>
              <a:buFont typeface="Wingdings" pitchFamily="2" charset="2"/>
              <a:buChar char="Ø"/>
            </a:pPr>
            <a:r>
              <a:rPr lang="en-US" dirty="0" smtClean="0"/>
              <a:t>Measuring carbon footprint in turn, informs mitigation of the effects of global warming(</a:t>
            </a:r>
            <a:r>
              <a:rPr lang="en-US" dirty="0" err="1" smtClean="0"/>
              <a:t>Menon</a:t>
            </a:r>
            <a:r>
              <a:rPr lang="en-US" dirty="0" smtClean="0"/>
              <a:t>, 2014).</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Ecological footprint measurements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Ecological footprint measurement provides the required biological capacity of the planet as a result of a specific human activity or population (</a:t>
            </a:r>
            <a:r>
              <a:rPr lang="en-US" dirty="0" err="1" smtClean="0"/>
              <a:t>Menon</a:t>
            </a:r>
            <a:r>
              <a:rPr lang="en-US" dirty="0" smtClean="0"/>
              <a:t>, 2014). </a:t>
            </a:r>
          </a:p>
          <a:p>
            <a:pPr>
              <a:buFont typeface="Wingdings" pitchFamily="2" charset="2"/>
              <a:buChar char="Ø"/>
            </a:pPr>
            <a:r>
              <a:rPr lang="en-US" dirty="0" smtClean="0"/>
              <a:t>This is obtained by measuring the area of land and water that is biologically productive which an individual, community, organization, country or all humanity uses in the production of the resources they consume as well as absorb the waste generated (</a:t>
            </a:r>
            <a:r>
              <a:rPr lang="en-US" dirty="0" err="1" smtClean="0"/>
              <a:t>Methu</a:t>
            </a:r>
            <a:r>
              <a:rPr lang="en-US" dirty="0" smtClean="0"/>
              <a:t>, 2015).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Description of my current lifestyle and what informed my results</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I take animal products frequently and red meat almost every day of the week.</a:t>
            </a:r>
          </a:p>
          <a:p>
            <a:pPr>
              <a:buFont typeface="Wingdings" pitchFamily="2" charset="2"/>
              <a:buChar char="Ø"/>
            </a:pPr>
            <a:r>
              <a:rPr lang="en-US" dirty="0" smtClean="0"/>
              <a:t>I travel a lot and cover a distance of about 240km per week.</a:t>
            </a:r>
          </a:p>
          <a:p>
            <a:pPr>
              <a:buFont typeface="Wingdings" pitchFamily="2" charset="2"/>
              <a:buChar char="Ø"/>
            </a:pPr>
            <a:r>
              <a:rPr lang="en-US" dirty="0" smtClean="0"/>
              <a:t> My house hold mostly consumes non-renewable energy.</a:t>
            </a:r>
          </a:p>
          <a:p>
            <a:pPr>
              <a:buFont typeface="Wingdings" pitchFamily="2" charset="2"/>
              <a:buChar char="Ø"/>
            </a:pPr>
            <a:r>
              <a:rPr lang="en-US" dirty="0" smtClean="0"/>
              <a:t>My household produces more wastes as compared to my </a:t>
            </a:r>
            <a:r>
              <a:rPr lang="en-US" dirty="0" err="1" smtClean="0"/>
              <a:t>neighbours</a:t>
            </a:r>
            <a:r>
              <a:rPr lang="en-US" dirty="0" smtClean="0"/>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Results of my ecological footprint</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The results are obtained from a test executed by the ecological footprint on </a:t>
            </a:r>
            <a:r>
              <a:rPr lang="en-US" u="sng" dirty="0" smtClean="0">
                <a:hlinkClick r:id="rId2"/>
              </a:rPr>
              <a:t>www.footprintcalculator.org</a:t>
            </a:r>
            <a:r>
              <a:rPr lang="en-US" u="sng" dirty="0" smtClean="0"/>
              <a:t>.</a:t>
            </a:r>
          </a:p>
          <a:p>
            <a:pPr>
              <a:buFont typeface="Wingdings" pitchFamily="2" charset="2"/>
              <a:buChar char="Ø"/>
            </a:pPr>
            <a:r>
              <a:rPr lang="en-US" dirty="0" smtClean="0"/>
              <a:t>My carbon footprint is 55 tones per year.</a:t>
            </a:r>
          </a:p>
          <a:p>
            <a:pPr>
              <a:buFont typeface="Wingdings" pitchFamily="2" charset="2"/>
              <a:buChar char="Ø"/>
            </a:pPr>
            <a:r>
              <a:rPr lang="en-US" dirty="0" smtClean="0"/>
              <a:t>If everyone lived like me, we would need 3.6 earths. </a:t>
            </a:r>
          </a:p>
          <a:p>
            <a:pPr>
              <a:buFont typeface="Wingdings" pitchFamily="2" charset="2"/>
              <a:buChar char="Ø"/>
            </a:pPr>
            <a:r>
              <a:rPr lang="en-US" dirty="0" smtClean="0"/>
              <a:t>The day I reach one earth is 13</a:t>
            </a:r>
            <a:r>
              <a:rPr lang="en-US" baseline="30000" dirty="0" smtClean="0"/>
              <a:t>th</a:t>
            </a:r>
            <a:r>
              <a:rPr lang="en-US" dirty="0" smtClean="0"/>
              <a:t> April.</a:t>
            </a:r>
          </a:p>
          <a:p>
            <a:pPr>
              <a:buFont typeface="Wingdings" pitchFamily="2" charset="2"/>
              <a:buChar char="Ø"/>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 Image of my test results</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447800" y="2286000"/>
            <a:ext cx="6023272" cy="2834481"/>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Areas where I can lessen my footprint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I eat a lot of red meat that accounts to almost all days of the week.</a:t>
            </a:r>
          </a:p>
          <a:p>
            <a:pPr>
              <a:buFont typeface="Wingdings" pitchFamily="2" charset="2"/>
              <a:buChar char="Ø"/>
            </a:pPr>
            <a:r>
              <a:rPr lang="en-US" dirty="0" smtClean="0"/>
              <a:t>I use a lot of fuel for travelling within a week which is combined by use of private car and motorcycle.</a:t>
            </a:r>
          </a:p>
          <a:p>
            <a:pPr>
              <a:buFont typeface="Wingdings" pitchFamily="2" charset="2"/>
              <a:buChar char="Ø"/>
            </a:pPr>
            <a:r>
              <a:rPr lang="en-US" dirty="0" smtClean="0"/>
              <a:t>My household produces more waste as compared to my </a:t>
            </a:r>
            <a:r>
              <a:rPr lang="en-US" dirty="0" err="1" smtClean="0"/>
              <a:t>neighbours</a:t>
            </a:r>
            <a:r>
              <a:rPr lang="en-US" dirty="0" smtClean="0"/>
              <a:t>.</a:t>
            </a:r>
          </a:p>
          <a:p>
            <a:pPr>
              <a:buFont typeface="Wingdings" pitchFamily="2" charset="2"/>
              <a:buChar char="Ø"/>
            </a:pPr>
            <a:r>
              <a:rPr lang="en-US" dirty="0" smtClean="0"/>
              <a:t>Greatest percentage of the energy that my household consumes is not renewable.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Ways of lessening my carbon footprint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Developing a new vegetarian recipe where I only consume red meat twice a weak instead of consuming it six times a week.</a:t>
            </a:r>
          </a:p>
          <a:p>
            <a:pPr>
              <a:buFont typeface="Wingdings" pitchFamily="2" charset="2"/>
              <a:buChar char="Ø"/>
            </a:pPr>
            <a:r>
              <a:rPr lang="en-US" dirty="0" smtClean="0"/>
              <a:t>Instead of travelling daily by private car and motor cycle, I shall initiate activities that reduce the amount of fumes emitted  when driving by taking walks where distances are manageable and also using bicycle for transport like once a week.</a:t>
            </a:r>
          </a:p>
          <a:p>
            <a:pPr>
              <a:buFont typeface="Wingdings" pitchFamily="2" charset="2"/>
              <a:buChar char="Ø"/>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Ways of lessening my carbon footprint</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Instead of disposing all waste products, I shall introduce recycling some of the waste produced at the household level so as to reduce the amount of waste that is disposed.</a:t>
            </a:r>
          </a:p>
          <a:p>
            <a:pPr>
              <a:buFont typeface="Wingdings" pitchFamily="2" charset="2"/>
              <a:buChar char="Ø"/>
            </a:pPr>
            <a:r>
              <a:rPr lang="en-US" dirty="0" smtClean="0"/>
              <a:t>A apart from only using non-renewable energy, I shall incorporate renewable energy in the forms of energy consumed in my household.</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I would achieve the goal of lessening my footprint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I would use public transport to my place of work twice per week. By not driving on these two days in a week, I shall reduce the carbon emissions by 40 lbs per week which amounts to 1920lbs of carbon in a year. </a:t>
            </a:r>
          </a:p>
          <a:p>
            <a:pPr>
              <a:buFont typeface="Wingdings" pitchFamily="2" charset="2"/>
              <a:buChar char="Ø"/>
            </a:pPr>
            <a:r>
              <a:rPr lang="en-US" dirty="0" smtClean="0"/>
              <a:t>The plastic tins used to pack shopping that my household consumes shall be recycled and be used as storage facilities for various things in the house including water and this shall reduce carbon emissions to the tune of about 500lbs per year.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Image demonstrating techniques for reducing my footprint (</a:t>
            </a:r>
            <a:r>
              <a:rPr lang="en-US" dirty="0" err="1" smtClean="0"/>
              <a:t>Goodall</a:t>
            </a:r>
            <a:r>
              <a:rPr lang="en-US" dirty="0" smtClean="0"/>
              <a:t>, 2017)</a:t>
            </a:r>
            <a:endParaRPr lang="en-US" dirty="0"/>
          </a:p>
        </p:txBody>
      </p:sp>
      <p:pic>
        <p:nvPicPr>
          <p:cNvPr id="3074" name="Picture 2"/>
          <p:cNvPicPr>
            <a:picLocks noGrp="1" noChangeAspect="1" noChangeArrowheads="1"/>
          </p:cNvPicPr>
          <p:nvPr>
            <p:ph idx="1"/>
          </p:nvPr>
        </p:nvPicPr>
        <p:blipFill>
          <a:blip r:embed="rId2" cstate="print"/>
          <a:stretch>
            <a:fillRect/>
          </a:stretch>
        </p:blipFill>
        <p:spPr bwMode="auto">
          <a:xfrm>
            <a:off x="2457450" y="2405856"/>
            <a:ext cx="4229100" cy="344805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Image demonstrating techniques for reducing my footprint (</a:t>
            </a:r>
            <a:r>
              <a:rPr lang="en-US" dirty="0" err="1" smtClean="0"/>
              <a:t>Goodall</a:t>
            </a:r>
            <a:r>
              <a:rPr lang="en-US" dirty="0" smtClean="0"/>
              <a:t>, 2017)</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3438524" y="1825312"/>
            <a:ext cx="3190876" cy="3633307"/>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Having established that my carbon footprint is 55 tones per year, I developed a program to reduce it. </a:t>
            </a:r>
          </a:p>
          <a:p>
            <a:pPr>
              <a:buFont typeface="Wingdings" pitchFamily="2" charset="2"/>
              <a:buChar char="Ø"/>
            </a:pPr>
            <a:r>
              <a:rPr lang="en-US" dirty="0" smtClean="0"/>
              <a:t>I have found using of my motor vehicle for transport on a daily basis contributes to the increase of the amount of carbon that is emitted in the atmosphere.</a:t>
            </a:r>
          </a:p>
          <a:p>
            <a:pPr>
              <a:buFont typeface="Wingdings" pitchFamily="2" charset="2"/>
              <a:buChar char="Ø"/>
            </a:pPr>
            <a:r>
              <a:rPr lang="en-US" dirty="0" smtClean="0"/>
              <a:t>As such, I would include more of public transport in my movements.</a:t>
            </a:r>
          </a:p>
          <a:p>
            <a:pPr>
              <a:buFont typeface="Wingdings" pitchFamily="2" charset="2"/>
              <a:buChar char="Ø"/>
            </a:pPr>
            <a:r>
              <a:rPr lang="en-US" dirty="0" smtClean="0"/>
              <a:t>Other activities that would reduce carbon emissions in to the atmosphere include use of renewable energy and recycling of wastes.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err="1" smtClean="0"/>
              <a:t>Goodall</a:t>
            </a:r>
            <a:r>
              <a:rPr lang="en-US" dirty="0" smtClean="0"/>
              <a:t>, C. (2017). </a:t>
            </a:r>
            <a:r>
              <a:rPr lang="en-US" i="1" dirty="0" smtClean="0"/>
              <a:t>How to reduce your carbon footprint</a:t>
            </a:r>
            <a:r>
              <a:rPr lang="en-US" dirty="0" smtClean="0"/>
              <a:t>: The </a:t>
            </a:r>
            <a:r>
              <a:rPr lang="en-US" dirty="0" err="1" smtClean="0"/>
              <a:t>Gurdian</a:t>
            </a:r>
            <a:r>
              <a:rPr lang="en-US" dirty="0" smtClean="0"/>
              <a:t>.</a:t>
            </a:r>
          </a:p>
          <a:p>
            <a:pPr>
              <a:buFont typeface="Wingdings" pitchFamily="2" charset="2"/>
              <a:buChar char="Ø"/>
            </a:pPr>
            <a:r>
              <a:rPr lang="en-US" dirty="0" err="1" smtClean="0"/>
              <a:t>Menon</a:t>
            </a:r>
            <a:r>
              <a:rPr lang="en-US" dirty="0" smtClean="0"/>
              <a:t>, R. (2014). </a:t>
            </a:r>
            <a:r>
              <a:rPr lang="en-US" i="1" dirty="0" smtClean="0"/>
              <a:t>Carbon footprint: Reducing it for a better tomorrow</a:t>
            </a:r>
            <a:r>
              <a:rPr lang="en-US" dirty="0" smtClean="0"/>
              <a:t>. Place of publication not identified: The Energy And Resources. </a:t>
            </a:r>
          </a:p>
          <a:p>
            <a:pPr>
              <a:buFont typeface="Wingdings" pitchFamily="2" charset="2"/>
              <a:buChar char="Ø"/>
            </a:pPr>
            <a:r>
              <a:rPr lang="en-US" dirty="0" err="1" smtClean="0"/>
              <a:t>Muthu</a:t>
            </a:r>
            <a:r>
              <a:rPr lang="en-US" dirty="0" smtClean="0"/>
              <a:t>, S. S. (2015). </a:t>
            </a:r>
            <a:r>
              <a:rPr lang="en-US" i="1" dirty="0" smtClean="0"/>
              <a:t>The carbon footprint handbook</a:t>
            </a:r>
            <a:r>
              <a:rPr lang="en-US" dirty="0" smtClean="0"/>
              <a:t>. </a:t>
            </a:r>
          </a:p>
          <a:p>
            <a:pPr>
              <a:buFont typeface="Wingdings" pitchFamily="2" charset="2"/>
              <a:buChar char="Ø"/>
            </a:pPr>
            <a:r>
              <a:rPr lang="en-US" u="sng" dirty="0" smtClean="0">
                <a:hlinkClick r:id="rId2"/>
              </a:rPr>
              <a:t>www.footprintcalculator.org</a:t>
            </a:r>
            <a:r>
              <a:rPr lang="en-US" u="sng" dirty="0" smtClean="0"/>
              <a:t>.</a:t>
            </a:r>
            <a:endParaRPr lang="en-US" u="sng"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412</TotalTime>
  <Words>764</Words>
  <Application>Microsoft Office PowerPoint</Application>
  <PresentationFormat>On-screen Show (4:3)</PresentationFormat>
  <Paragraphs>51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Flow</vt:lpstr>
      <vt:lpstr>Effects of carbon footprint</vt:lpstr>
      <vt:lpstr>Introduction</vt:lpstr>
      <vt:lpstr>Ecological footprint measurements</vt:lpstr>
      <vt:lpstr>Description of my current lifestyle and what informed my results</vt:lpstr>
      <vt:lpstr>Results of my ecological footprint</vt:lpstr>
      <vt:lpstr>Screen Image of my test results</vt:lpstr>
      <vt:lpstr>Areas where I can lessen my footprint</vt:lpstr>
      <vt:lpstr>Ways of lessening my carbon footprint</vt:lpstr>
      <vt:lpstr>Ways of lessening my carbon footprint</vt:lpstr>
      <vt:lpstr>How I would achieve the goal of lessening my footprint</vt:lpstr>
      <vt:lpstr>Image demonstrating techniques for reducing my footprint (Goodall, 2017)</vt:lpstr>
      <vt:lpstr>Image demonstrating techniques for reducing my footprint (Goodall, 2017)</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hp ProBook 4530 User</cp:lastModifiedBy>
  <cp:revision>38</cp:revision>
  <dcterms:created xsi:type="dcterms:W3CDTF">2018-07-04T08:04:36Z</dcterms:created>
  <dcterms:modified xsi:type="dcterms:W3CDTF">2018-07-04T18:09:37Z</dcterms:modified>
</cp:coreProperties>
</file>